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10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77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12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9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21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50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44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02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67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9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79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3B57-AE97-46E9-BD64-E45D892E852B}" type="datetimeFigureOut">
              <a:rPr lang="cs-CZ" smtClean="0"/>
              <a:t>20.02.202323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3A508-8315-4A5D-99FD-7FB321D49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39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74003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Komise mládeže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smtClean="0">
                <a:solidFill>
                  <a:srgbClr val="FF0000"/>
                </a:solidFill>
              </a:rPr>
              <a:t>Trenérsko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- metodická komise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418" y="3222152"/>
            <a:ext cx="2728500" cy="36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3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CECE7FC-575A-FBB5-486E-725C667D5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Výběry OFS HK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C6A0CD9-3F6D-B157-9185-F26E7679A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Chlapci</a:t>
            </a:r>
          </a:p>
          <a:p>
            <a:r>
              <a:rPr lang="cs-CZ" dirty="0"/>
              <a:t>U9 – U10 – U11 – U12 – U13 – U15 – U17</a:t>
            </a:r>
          </a:p>
          <a:p>
            <a:endParaRPr lang="cs-CZ" dirty="0"/>
          </a:p>
          <a:p>
            <a:r>
              <a:rPr lang="cs-CZ" dirty="0"/>
              <a:t>Dívky</a:t>
            </a:r>
          </a:p>
          <a:p>
            <a:r>
              <a:rPr lang="cs-CZ" dirty="0"/>
              <a:t>WU11 – WU13</a:t>
            </a:r>
          </a:p>
        </p:txBody>
      </p:sp>
    </p:spTree>
    <p:extLst>
      <p:ext uri="{BB962C8B-B14F-4D97-AF65-F5344CB8AC3E}">
        <p14:creationId xmlns:p14="http://schemas.microsoft.com/office/powerpoint/2010/main" val="162819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A46F99E-7277-5E6B-6225-7E1082230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Výběry OFS HK - soutěže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E87AB8D-D70B-4EA7-6C74-61D23A773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Venkovní přebory</a:t>
            </a:r>
          </a:p>
          <a:p>
            <a:r>
              <a:rPr lang="cs-CZ" dirty="0"/>
              <a:t>U9 – U10 – U11 – U12 – U13 – U15 – U17</a:t>
            </a:r>
          </a:p>
          <a:p>
            <a:r>
              <a:rPr lang="cs-CZ" dirty="0"/>
              <a:t>WU11 – WU13</a:t>
            </a:r>
          </a:p>
          <a:p>
            <a:endParaRPr lang="cs-CZ" dirty="0"/>
          </a:p>
          <a:p>
            <a:r>
              <a:rPr lang="cs-CZ" b="1" dirty="0"/>
              <a:t>ZHL </a:t>
            </a:r>
          </a:p>
          <a:p>
            <a:r>
              <a:rPr lang="cs-CZ" dirty="0"/>
              <a:t>U9 – U10 – U11 – U12 </a:t>
            </a:r>
          </a:p>
          <a:p>
            <a:r>
              <a:rPr lang="cs-CZ" dirty="0"/>
              <a:t>WU11 – WU13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54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D244311-F153-80B5-EE97-A5DED4AA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Výběry OFS HK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277216F-B0C8-75DD-5EDA-38DF62AB2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Akce 1xměsíc</a:t>
            </a:r>
          </a:p>
          <a:p>
            <a:r>
              <a:rPr lang="cs-CZ" dirty="0"/>
              <a:t>Trénink, PU</a:t>
            </a:r>
          </a:p>
          <a:p>
            <a:r>
              <a:rPr lang="cs-CZ" dirty="0"/>
              <a:t>Spolupráce s </a:t>
            </a:r>
            <a:r>
              <a:rPr lang="cs-CZ" dirty="0" err="1"/>
              <a:t>trénerem</a:t>
            </a:r>
            <a:r>
              <a:rPr lang="cs-CZ" dirty="0"/>
              <a:t> mateřského oddílu</a:t>
            </a:r>
          </a:p>
          <a:p>
            <a:r>
              <a:rPr lang="cs-CZ" dirty="0"/>
              <a:t>Zpětná informace</a:t>
            </a:r>
          </a:p>
        </p:txBody>
      </p:sp>
    </p:spTree>
    <p:extLst>
      <p:ext uri="{BB962C8B-B14F-4D97-AF65-F5344CB8AC3E}">
        <p14:creationId xmlns:p14="http://schemas.microsoft.com/office/powerpoint/2010/main" val="288169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0A2CB3-D3F3-F9D6-2665-CB09C37F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KM OFS HK turnaje 3+0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E70550F-D118-EDC5-2E0B-8C72DDF8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Podzim </a:t>
            </a:r>
          </a:p>
          <a:p>
            <a:r>
              <a:rPr lang="cs-CZ" dirty="0"/>
              <a:t>Háječek, Skřivany, Slavie HK, Bydžov, Nepolisy</a:t>
            </a:r>
          </a:p>
          <a:p>
            <a:endParaRPr lang="cs-CZ" dirty="0"/>
          </a:p>
          <a:p>
            <a:r>
              <a:rPr lang="cs-CZ" b="1" dirty="0"/>
              <a:t>Zima</a:t>
            </a:r>
          </a:p>
          <a:p>
            <a:r>
              <a:rPr lang="cs-CZ" dirty="0" err="1"/>
              <a:t>Třebeš</a:t>
            </a:r>
            <a:r>
              <a:rPr lang="cs-CZ" dirty="0"/>
              <a:t>, Předměřice, Vysoka n/L </a:t>
            </a:r>
          </a:p>
          <a:p>
            <a:endParaRPr lang="cs-CZ" dirty="0"/>
          </a:p>
          <a:p>
            <a:r>
              <a:rPr lang="cs-CZ" b="1" dirty="0"/>
              <a:t>Jaro</a:t>
            </a:r>
            <a:r>
              <a:rPr lang="cs-CZ" dirty="0"/>
              <a:t> – dle přihlášek</a:t>
            </a:r>
          </a:p>
        </p:txBody>
      </p:sp>
    </p:spTree>
    <p:extLst>
      <p:ext uri="{BB962C8B-B14F-4D97-AF65-F5344CB8AC3E}">
        <p14:creationId xmlns:p14="http://schemas.microsoft.com/office/powerpoint/2010/main" val="3018523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10925F-BD49-C5D9-530C-E4057590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TMK OFS HK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866B144-CA46-2A1D-AD88-27FECF292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Školení + doškolení (1.víkend v prosinci)</a:t>
            </a:r>
          </a:p>
          <a:p>
            <a:r>
              <a:rPr lang="cs-CZ" dirty="0"/>
              <a:t>ZŠ Sever</a:t>
            </a:r>
          </a:p>
          <a:p>
            <a:r>
              <a:rPr lang="cs-CZ" dirty="0"/>
              <a:t>Školení  - lektoři FAČR (náplň školení FAČR)</a:t>
            </a:r>
          </a:p>
          <a:p>
            <a:r>
              <a:rPr lang="cs-CZ" dirty="0"/>
              <a:t>Doškolení – OFS po konzultaci s GTM KH kraje</a:t>
            </a:r>
          </a:p>
          <a:p>
            <a:r>
              <a:rPr lang="cs-CZ" dirty="0"/>
              <a:t>Nadační fond – finanční odměna</a:t>
            </a:r>
          </a:p>
          <a:p>
            <a:r>
              <a:rPr lang="cs-CZ" dirty="0"/>
              <a:t>Kreditní systém (min 3 kredity)</a:t>
            </a:r>
          </a:p>
          <a:p>
            <a:r>
              <a:rPr lang="cs-CZ" dirty="0"/>
              <a:t>Ukázkový trénink, XPS, trenér výběru…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26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A211BC9-AC3B-B962-8B66-6586BD737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229F348-4CF5-58D3-7176-7702973C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</a:t>
            </a:r>
          </a:p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r>
              <a:rPr lang="cs-CZ" dirty="0"/>
              <a:t>	             </a:t>
            </a:r>
            <a:r>
              <a:rPr lang="cs-CZ" sz="54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323568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150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Komise mládeže  Trenérsko - metodická komise</vt:lpstr>
      <vt:lpstr>Výběry OFS HK</vt:lpstr>
      <vt:lpstr>Výběry OFS HK - soutěže</vt:lpstr>
      <vt:lpstr>Výběry OFS HK</vt:lpstr>
      <vt:lpstr>KM OFS HK turnaje 3+0</vt:lpstr>
      <vt:lpstr>TMK OFS HK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Řádná valná hromada Okresního fotbalového svazu Hradec Králové  2. února 2023 v 17 hodin KÚ</dc:title>
  <dc:creator>user-sekretar</dc:creator>
  <cp:lastModifiedBy>user-sekretar</cp:lastModifiedBy>
  <cp:revision>13</cp:revision>
  <dcterms:created xsi:type="dcterms:W3CDTF">2023-01-20T09:27:55Z</dcterms:created>
  <dcterms:modified xsi:type="dcterms:W3CDTF">2023-02-20T13:42:17Z</dcterms:modified>
</cp:coreProperties>
</file>