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70" r:id="rId5"/>
    <p:sldId id="271" r:id="rId6"/>
    <p:sldId id="266" r:id="rId7"/>
  </p:sldIdLst>
  <p:sldSz cx="12192000" cy="6858000"/>
  <p:notesSz cx="6797675" cy="9926638"/>
  <p:defaultTextStyle>
    <a:defPPr rtl="0">
      <a:defRPr lang="cs-CZ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>
    <p:extLst>
      <p:ext uri="{19B8F6BF-5375-455C-9EA6-DF929625EA0E}">
        <p15:presenceInfo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01T21:45:18.082" idx="1">
    <p:pos x="8972" y="-649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48C4D51-F3E3-4EE5-861E-170817CEB9C4}" type="datetime1">
              <a:rPr lang="cs-CZ" smtClean="0"/>
              <a:t>02.02.202323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1FAA5-2D2D-4352-A7F5-5423D668600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5045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853BF-B8DB-4843-A9D7-63E975C7B38D}" type="datetime1">
              <a:rPr lang="cs-CZ" smtClean="0"/>
              <a:pPr/>
              <a:t>02.02.202323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7D4AFE6-52F8-436F-9DAC-607E2BE5A99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3563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7D4AFE6-52F8-436F-9DAC-607E2BE5A99D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6840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7D4AFE6-52F8-436F-9DAC-607E2BE5A99D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1284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7D4AFE6-52F8-436F-9DAC-607E2BE5A99D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2068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rtlCol="0"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7DC045-5969-4D1D-8B51-37D333E46F65}" type="datetime1">
              <a:rPr lang="cs-CZ" noProof="0" smtClean="0"/>
              <a:t>02.02.202323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cxnSp>
        <p:nvCxnSpPr>
          <p:cNvPr id="16" name="Přímá spojnice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17" name="Zástupný symbol obrázku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6" name="Zástupný symbol pro text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rtlCol="0"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FBCE96-27EB-4686-846C-8EF47E6C5EA4}" type="datetime1">
              <a:rPr lang="cs-CZ" noProof="0" smtClean="0"/>
              <a:t>02.02.202323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rtlCol="0" anchor="ctr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CCC2CD-3C6B-438D-9DCE-8B7CFA2544E8}" type="datetime1">
              <a:rPr lang="cs-CZ" noProof="0" smtClean="0"/>
              <a:t>02.02.202323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81A242-07F8-46ED-8121-39C8CF0337F3}" type="datetime1">
              <a:rPr lang="cs-CZ" noProof="0" smtClean="0"/>
              <a:t>02.02.202323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14" name="Textové pole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cs-CZ" sz="8000" noProof="0" dirty="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5" name="Textové pole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cs-CZ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rtlCol="0" anchor="b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D173FA-7437-4738-A8A9-A2716FC87D3D}" type="datetime1">
              <a:rPr lang="cs-CZ" noProof="0" smtClean="0"/>
              <a:t>02.02.202323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cs-CZ" noProof="0"/>
              <a:t>Po kliknutí můžete upravovat styly textu v předloze.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55A1CB-BAA6-436B-9A4F-BE49519C4CBD}" type="datetime1">
              <a:rPr lang="cs-CZ" noProof="0" smtClean="0"/>
              <a:t>02.02.202323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11" name="Textové pole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cs-CZ" sz="8000" noProof="0" dirty="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2" name="Textové pole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cs-CZ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cs-CZ" noProof="0"/>
              <a:t>Po kliknutí můžete upravovat styly textu v předloze.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37B606-9F0D-4589-B984-ABC4C55E31C0}" type="datetime1">
              <a:rPr lang="cs-CZ" noProof="0" smtClean="0"/>
              <a:t>02.02.202323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79CFB7-F81D-4582-BE3B-1EFCC5FD4208}" type="datetime1">
              <a:rPr lang="cs-CZ" noProof="0" smtClean="0"/>
              <a:t>02.02.202323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rtlCol="0" anchor="t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93E795-EFD6-4140-8C1F-1F4A7AC2F1BC}" type="datetime1">
              <a:rPr lang="cs-CZ" noProof="0" smtClean="0"/>
              <a:t>02.02.202323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 anchor="ctr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3475D7-0727-449B-A567-DFBCA021346E}" type="datetime1">
              <a:rPr lang="cs-CZ" noProof="0" smtClean="0"/>
              <a:t>02.02.202323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rtlCol="0" anchor="b">
            <a:normAutofit/>
          </a:bodyPr>
          <a:lstStyle>
            <a:lvl1pPr algn="l">
              <a:defRPr sz="3600" b="0" cap="all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0DB085-4588-46C6-B31F-A4F1028BC440}" type="datetime1">
              <a:rPr lang="cs-CZ" noProof="0" smtClean="0"/>
              <a:t>02.02.202323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 rtlCol="0">
            <a:normAutofit/>
          </a:bodyPr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 rtlCol="0">
            <a:normAutofit/>
          </a:bodyPr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C4A2BF-9F71-484A-9ED0-3E62DA0C4E40}" type="datetime1">
              <a:rPr lang="cs-CZ" noProof="0" smtClean="0"/>
              <a:t>02.02.202323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5465C9-C967-4610-A7B1-88311A1439F6}" type="datetime1">
              <a:rPr lang="cs-CZ" noProof="0" smtClean="0"/>
              <a:t>02.02.202323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93FDC2-7903-4906-B79A-AB7255FF0FE6}" type="datetime1">
              <a:rPr lang="cs-CZ" noProof="0" smtClean="0"/>
              <a:t>02.02.202323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F23F24-44D7-4C7B-A754-BCA04B5CAD82}" type="datetime1">
              <a:rPr lang="cs-CZ" noProof="0" smtClean="0"/>
              <a:t>02.02.202323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B7693E-45B1-4856-8BA3-AB3D630A5409}" type="datetime1">
              <a:rPr lang="cs-CZ" noProof="0" smtClean="0"/>
              <a:t>02.02.202323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14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91EC72-C640-4006-8A56-A5BD9A01E813}" type="datetime1">
              <a:rPr lang="cs-CZ" noProof="0" smtClean="0"/>
              <a:t>02.02.202323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Přímá spojnice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AC9DA306-C429-4469-B78A-313F4F7F37D7}" type="datetime1">
              <a:rPr lang="cs-CZ" noProof="0" smtClean="0"/>
              <a:t>02.02.202323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Obdélník 38">
            <a:extLst>
              <a:ext uri="{FF2B5EF4-FFF2-40B4-BE49-F238E27FC236}">
                <a16:creationId xmlns:a16="http://schemas.microsoft.com/office/drawing/2014/main" xmlns="" id="{8F4E830A-06F9-4EAA-9E65-110CF24217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7E0AEC80-8115-4F41-B41A-43D5000262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9418" b="6313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833607"/>
            <a:ext cx="9042494" cy="3118958"/>
          </a:xfrm>
        </p:spPr>
        <p:txBody>
          <a:bodyPr rtlCol="0">
            <a:normAutofit lnSpcReduction="10000"/>
          </a:bodyPr>
          <a:lstStyle/>
          <a:p>
            <a:pPr rtl="0">
              <a:buSzPct val="70000"/>
              <a:buFont typeface="Century Gothic" panose="020B0502020202020204" pitchFamily="34" charset="0"/>
              <a:buChar char="►"/>
            </a:pPr>
            <a:r>
              <a:rPr lang="cs-CZ" sz="3200" b="1" dirty="0">
                <a:solidFill>
                  <a:schemeClr val="tx1"/>
                </a:solidFill>
              </a:rPr>
              <a:t>2021: 2 žádosti </a:t>
            </a:r>
            <a:r>
              <a:rPr lang="cs-CZ" sz="3200" dirty="0">
                <a:solidFill>
                  <a:schemeClr val="tx1"/>
                </a:solidFill>
              </a:rPr>
              <a:t>(</a:t>
            </a:r>
            <a:r>
              <a:rPr lang="cs-CZ" sz="3200" dirty="0" err="1">
                <a:solidFill>
                  <a:schemeClr val="tx1"/>
                </a:solidFill>
              </a:rPr>
              <a:t>M.Lhota</a:t>
            </a:r>
            <a:r>
              <a:rPr lang="cs-CZ" sz="3200" dirty="0">
                <a:solidFill>
                  <a:schemeClr val="tx1"/>
                </a:solidFill>
              </a:rPr>
              <a:t>, Lhota </a:t>
            </a:r>
            <a:r>
              <a:rPr lang="cs-CZ" sz="3200" dirty="0" err="1">
                <a:solidFill>
                  <a:schemeClr val="tx1"/>
                </a:solidFill>
              </a:rPr>
              <a:t>p.L</a:t>
            </a:r>
            <a:r>
              <a:rPr lang="cs-CZ" sz="3200" dirty="0">
                <a:solidFill>
                  <a:schemeClr val="tx1"/>
                </a:solidFill>
              </a:rPr>
              <a:t>.) </a:t>
            </a:r>
            <a:r>
              <a:rPr lang="cs-CZ" sz="3200" b="1" dirty="0">
                <a:solidFill>
                  <a:schemeClr val="tx1"/>
                </a:solidFill>
              </a:rPr>
              <a:t>z OFS HK – uspokojeno ve výši 20.000,-- Kč</a:t>
            </a:r>
          </a:p>
          <a:p>
            <a:pPr rtl="0">
              <a:buSzPct val="70000"/>
              <a:buFont typeface="Century Gothic" panose="020B0502020202020204" pitchFamily="34" charset="0"/>
              <a:buChar char="►"/>
            </a:pPr>
            <a:endParaRPr lang="cs-CZ" sz="1900" b="1" dirty="0">
              <a:solidFill>
                <a:schemeClr val="tx1"/>
              </a:solidFill>
            </a:endParaRPr>
          </a:p>
          <a:p>
            <a:pPr rtl="0">
              <a:buSzPct val="70000"/>
              <a:buFont typeface="Century Gothic" panose="020B0502020202020204" pitchFamily="34" charset="0"/>
              <a:buChar char="►"/>
            </a:pPr>
            <a:r>
              <a:rPr lang="cs-CZ" sz="3200" b="1" dirty="0">
                <a:solidFill>
                  <a:schemeClr val="tx1"/>
                </a:solidFill>
              </a:rPr>
              <a:t>2022: 4 žádosti </a:t>
            </a:r>
            <a:r>
              <a:rPr lang="cs-CZ" sz="3200" dirty="0">
                <a:solidFill>
                  <a:schemeClr val="tx1"/>
                </a:solidFill>
              </a:rPr>
              <a:t>(FC HK, Lhota </a:t>
            </a:r>
            <a:r>
              <a:rPr lang="cs-CZ" sz="3200" dirty="0" err="1">
                <a:solidFill>
                  <a:schemeClr val="tx1"/>
                </a:solidFill>
              </a:rPr>
              <a:t>p.L</a:t>
            </a:r>
            <a:r>
              <a:rPr lang="cs-CZ" sz="3200" dirty="0">
                <a:solidFill>
                  <a:schemeClr val="tx1"/>
                </a:solidFill>
              </a:rPr>
              <a:t>., Stěžery, Třebechovice) </a:t>
            </a:r>
            <a:r>
              <a:rPr lang="cs-CZ" sz="3200" b="1" dirty="0">
                <a:solidFill>
                  <a:schemeClr val="tx1"/>
                </a:solidFill>
              </a:rPr>
              <a:t>z OFS HK– 3 uspokojeny ve vyplacené výši 29.000,-- Kč</a:t>
            </a:r>
          </a:p>
          <a:p>
            <a:pPr marL="0" indent="0" rtl="0">
              <a:buSzPct val="70000"/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093695"/>
            <a:ext cx="8534400" cy="1120588"/>
          </a:xfrm>
        </p:spPr>
        <p:txBody>
          <a:bodyPr rtlCol="0">
            <a:noAutofit/>
          </a:bodyPr>
          <a:lstStyle/>
          <a:p>
            <a:r>
              <a:rPr lang="cs-CZ" sz="6000" b="1" dirty="0"/>
              <a:t>Fond podpory </a:t>
            </a:r>
            <a:br>
              <a:rPr lang="cs-CZ" sz="6000" b="1" dirty="0"/>
            </a:br>
            <a:r>
              <a:rPr lang="cs-CZ" sz="6000" b="1" dirty="0"/>
              <a:t>akcí mládeže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CAE37F78-CCA2-ADA4-FBA3-7B44354F3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3111" y="447458"/>
            <a:ext cx="3487214" cy="129246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6D380FB3-AA4E-74B0-F290-29F4636EBF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0822" y="3290047"/>
            <a:ext cx="2648569" cy="302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88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Obdélník 38">
            <a:extLst>
              <a:ext uri="{FF2B5EF4-FFF2-40B4-BE49-F238E27FC236}">
                <a16:creationId xmlns:a16="http://schemas.microsoft.com/office/drawing/2014/main" xmlns="" id="{8F4E830A-06F9-4EAA-9E65-110CF24217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7E0AEC80-8115-4F41-B41A-43D5000262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9418" b="6313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CAE37F78-CCA2-ADA4-FBA3-7B44354F3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3111" y="447458"/>
            <a:ext cx="3487214" cy="1292464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9A87837B-BE39-137C-090E-2E6BC3A15F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176" y="-1030941"/>
            <a:ext cx="14245649" cy="7969623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xmlns="" id="{17095F8C-2511-0173-00A8-89DD083A3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247" y="4158986"/>
            <a:ext cx="3487214" cy="1292464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xmlns="" id="{59631810-AB6E-AC99-58D0-D4D2225F26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2000" y="4296249"/>
            <a:ext cx="1856509" cy="82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31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Obdélník 28">
            <a:extLst>
              <a:ext uri="{FF2B5EF4-FFF2-40B4-BE49-F238E27FC236}">
                <a16:creationId xmlns:a16="http://schemas.microsoft.com/office/drawing/2014/main" xmlns="" id="{7A675F33-98AF-4B83-A3BB-0780A23145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3CD85834-55D9-470E-9834-623384F247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9418" b="6313"/>
          <a:stretch/>
        </p:blipFill>
        <p:spPr>
          <a:xfrm>
            <a:off x="3175" y="10"/>
            <a:ext cx="1219200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D812CC5-3F64-4837-AE94-66C400A32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685800"/>
            <a:ext cx="10046541" cy="2218766"/>
          </a:xfrm>
        </p:spPr>
        <p:txBody>
          <a:bodyPr rtlCol="0">
            <a:normAutofit/>
          </a:bodyPr>
          <a:lstStyle/>
          <a:p>
            <a:r>
              <a:rPr lang="cs-CZ" b="1" u="sng" dirty="0"/>
              <a:t>Termíny pro podávání žádostí/registrací: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150012D5-B732-49FA-8D2C-A5C52B364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1" y="3843867"/>
            <a:ext cx="10324447" cy="1947333"/>
          </a:xfrm>
        </p:spPr>
        <p:txBody>
          <a:bodyPr rtlCol="0">
            <a:noAutofit/>
          </a:bodyPr>
          <a:lstStyle/>
          <a:p>
            <a:pPr marL="342900" indent="-342900" rtl="0">
              <a:buFontTx/>
              <a:buChar char="-"/>
            </a:pPr>
            <a:r>
              <a:rPr lang="cs-CZ" sz="4000" b="1" dirty="0">
                <a:solidFill>
                  <a:schemeClr val="tx1"/>
                </a:solidFill>
              </a:rPr>
              <a:t>Žádosti FPAM 											28.2.</a:t>
            </a:r>
          </a:p>
          <a:p>
            <a:pPr marL="342900" indent="-342900" rtl="0">
              <a:buFontTx/>
              <a:buChar char="-"/>
            </a:pPr>
            <a:r>
              <a:rPr lang="cs-CZ" sz="4000" b="1" dirty="0">
                <a:solidFill>
                  <a:schemeClr val="tx1"/>
                </a:solidFill>
              </a:rPr>
              <a:t>Přihlášky do Podpory trenérů 			31.3.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F3C2D886-7F50-23EC-8A67-23A5D3315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4673" y="492724"/>
            <a:ext cx="3492491" cy="129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10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Řez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4479_TF11469707.potx" id="{D35967F4-545F-48F4-A3FE-B4CBA943E47B}" vid="{A8F9856F-FB1C-4E24-81B4-5E4831C79307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0B8EF33-82AA-4779-AFAA-C56669D00D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FDEB4C-941C-4EBE-9462-062D8A0ADE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B414F3-C833-4395-8C69-0E806C518171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16c05727-aa75-4e4a-9b5f-8a80a1165891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Návrh Řez</Template>
  <TotalTime>37</TotalTime>
  <Words>59</Words>
  <Application>Microsoft Office PowerPoint</Application>
  <PresentationFormat>Širokoúhlá obrazovka</PresentationFormat>
  <Paragraphs>10</Paragraphs>
  <Slides>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Calibri</vt:lpstr>
      <vt:lpstr>Century Gothic</vt:lpstr>
      <vt:lpstr>Wingdings 3</vt:lpstr>
      <vt:lpstr>Řez</vt:lpstr>
      <vt:lpstr>Fond podpory  akcí mládeže</vt:lpstr>
      <vt:lpstr>Prezentace aplikace PowerPoint</vt:lpstr>
      <vt:lpstr>Termíny pro podávání žádostí/registrací: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Lorem Ipsum</dc:title>
  <dc:creator>Lenovo</dc:creator>
  <cp:lastModifiedBy>user-sekretar</cp:lastModifiedBy>
  <cp:revision>5</cp:revision>
  <cp:lastPrinted>2023-02-02T06:37:05Z</cp:lastPrinted>
  <dcterms:created xsi:type="dcterms:W3CDTF">2023-01-31T17:36:55Z</dcterms:created>
  <dcterms:modified xsi:type="dcterms:W3CDTF">2023-02-02T06:38:38Z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